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58" r:id="rId3"/>
    <p:sldId id="257" r:id="rId4"/>
    <p:sldId id="259" r:id="rId5"/>
    <p:sldId id="260" r:id="rId6"/>
    <p:sldId id="267" r:id="rId7"/>
    <p:sldId id="271" r:id="rId8"/>
    <p:sldId id="263" r:id="rId9"/>
    <p:sldId id="264" r:id="rId10"/>
    <p:sldId id="27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6E347-3B80-40E5-823B-0143B977353D}" v="41" dt="2025-03-14T08:26:49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04" autoAdjust="0"/>
  </p:normalViewPr>
  <p:slideViewPr>
    <p:cSldViewPr snapToGrid="0">
      <p:cViewPr varScale="1">
        <p:scale>
          <a:sx n="59" d="100"/>
          <a:sy n="59" d="100"/>
        </p:scale>
        <p:origin x="15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D8760-5110-4BBC-AE92-97743CF49E31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E0EC4-09C3-40AC-A519-76B0DB4935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164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Hvem vi er og nævne Helle </a:t>
            </a:r>
            <a:r>
              <a:rPr lang="da-DK" dirty="0" err="1"/>
              <a:t>Drier</a:t>
            </a:r>
            <a:r>
              <a:rPr lang="da-DK" dirty="0"/>
              <a:t> som opstartede gruppen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E0EC4-09C3-40AC-A519-76B0DB49352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729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Hvorfor projektet opstod – alt var beskrevet ud fra den </a:t>
            </a:r>
            <a:r>
              <a:rPr lang="da-DK" dirty="0" err="1"/>
              <a:t>neutale</a:t>
            </a:r>
            <a:r>
              <a:rPr lang="da-DK" dirty="0"/>
              <a:t> stående stilling hvilket kan give misforståelser og ikke brugbar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E0EC4-09C3-40AC-A519-76B0DB49352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715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beskriver den neutrale siddende stilling – som man bruger til at beskrive afvigelser </a:t>
            </a:r>
            <a:r>
              <a:rPr lang="da-DK" dirty="0" err="1"/>
              <a:t>udfra</a:t>
            </a:r>
            <a:r>
              <a:rPr lang="da-DK" dirty="0"/>
              <a:t>. Vi har samlet siddestillingsanalyser fra hele landet og brugt det anvendte sprog – derfor nogle gange Danske og nogle gange latinske udtryk. Hvi svi skal lykkes med fælles sprog og indsamling af data så er vigtigt at I fremover bruger </a:t>
            </a:r>
            <a:r>
              <a:rPr lang="da-DK" dirty="0" err="1"/>
              <a:t>materalets</a:t>
            </a:r>
            <a:r>
              <a:rPr lang="da-DK" dirty="0"/>
              <a:t> udtryk i jeres arbejde,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E0EC4-09C3-40AC-A519-76B0DB493529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7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Målgruppen afspejler også sproget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E0EC4-09C3-40AC-A519-76B0DB49352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85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Forklaring af vores ikoner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E0EC4-09C3-40AC-A519-76B0DB493529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8022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Hvor finder man materialet og hvordan må det bruges?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E0EC4-09C3-40AC-A519-76B0DB49352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02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8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62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291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84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407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106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7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78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53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03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463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6E16F4-562A-4BBB-A3E7-CDB49394E15B}" type="datetimeFigureOut">
              <a:rPr lang="da-DK" smtClean="0"/>
              <a:t>27-03-2025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245752-8739-47C0-9BED-7C2BFC2CAA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78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C6E74B5-6555-EC95-6BC8-E6DA8E94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029" y="402884"/>
            <a:ext cx="4712411" cy="59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6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26AF4-2ACE-C191-9F27-C795EE91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finder I materialet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68F2486-4F44-1D97-15F8-DEB86DA2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8" y="1690689"/>
            <a:ext cx="8986283" cy="4974767"/>
          </a:xfrm>
          <a:prstGeom prst="rect">
            <a:avLst/>
          </a:prstGeom>
        </p:spPr>
      </p:pic>
      <p:pic>
        <p:nvPicPr>
          <p:cNvPr id="4" name="Billede 3" descr="vitsi logo">
            <a:extLst>
              <a:ext uri="{FF2B5EF4-FFF2-40B4-BE49-F238E27FC236}">
                <a16:creationId xmlns:a16="http://schemas.microsoft.com/office/drawing/2014/main" id="{06720CBA-9C27-64C8-2632-FEB694FE13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76" y="71598"/>
            <a:ext cx="1815465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98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C7FE0A-14FF-1E02-45C5-C63858EC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QR kode </a:t>
            </a:r>
          </a:p>
        </p:txBody>
      </p:sp>
      <p:pic>
        <p:nvPicPr>
          <p:cNvPr id="5" name="Pladsholder til indhold 4" descr="Et billede, der indeholder mønster, kvadratisk, pixel&#10;&#10;Indhold genereret af kunstig intelligens kan være forkert.">
            <a:extLst>
              <a:ext uri="{FF2B5EF4-FFF2-40B4-BE49-F238E27FC236}">
                <a16:creationId xmlns:a16="http://schemas.microsoft.com/office/drawing/2014/main" id="{06A90389-1094-7E93-25E3-1A0C15D86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4" y="1163496"/>
            <a:ext cx="5419311" cy="5419311"/>
          </a:xfrm>
          <a:prstGeom prst="rect">
            <a:avLst/>
          </a:prstGeom>
        </p:spPr>
      </p:pic>
      <p:pic>
        <p:nvPicPr>
          <p:cNvPr id="6" name="Billede 5" descr="vitsi logo">
            <a:extLst>
              <a:ext uri="{FF2B5EF4-FFF2-40B4-BE49-F238E27FC236}">
                <a16:creationId xmlns:a16="http://schemas.microsoft.com/office/drawing/2014/main" id="{E62DB4E9-6ACA-6280-B675-C83A06697B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36" y="81837"/>
            <a:ext cx="1815465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82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5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F4B9E4-B1FD-9D30-616C-1C409EDC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52" y="4894557"/>
            <a:ext cx="7886700" cy="1286544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500" dirty="0"/>
            </a:br>
            <a:br>
              <a:rPr lang="en-US" sz="4500" dirty="0"/>
            </a:br>
            <a:br>
              <a:rPr lang="en-US" sz="4500" dirty="0"/>
            </a:br>
            <a:r>
              <a:rPr lang="en-US" sz="4500" dirty="0" err="1">
                <a:latin typeface="+mn-lt"/>
              </a:rPr>
              <a:t>Hvem</a:t>
            </a:r>
            <a:r>
              <a:rPr lang="en-US" sz="4500" dirty="0">
                <a:latin typeface="+mn-lt"/>
              </a:rPr>
              <a:t> er vi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B75EBAF-2B37-D031-C7AC-EEE5861F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1" b="1"/>
          <a:stretch/>
        </p:blipFill>
        <p:spPr>
          <a:xfrm>
            <a:off x="-2287" y="1103548"/>
            <a:ext cx="9143979" cy="3900104"/>
          </a:xfrm>
          <a:prstGeom prst="rect">
            <a:avLst/>
          </a:prstGeom>
        </p:spPr>
      </p:pic>
      <p:pic>
        <p:nvPicPr>
          <p:cNvPr id="9" name="Billede 8" descr="vitsi logo">
            <a:extLst>
              <a:ext uri="{FF2B5EF4-FFF2-40B4-BE49-F238E27FC236}">
                <a16:creationId xmlns:a16="http://schemas.microsoft.com/office/drawing/2014/main" id="{3E471528-616C-9D2C-68A4-CC35F4C5A75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35" y="147238"/>
            <a:ext cx="1815465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5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B78EE-C99E-2E89-F410-AA7DE373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Historie/baggrund 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9651BE4A-72C9-1801-4494-AA1944A6CC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93165" y="2117724"/>
            <a:ext cx="4724521" cy="3895427"/>
          </a:xfr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FCB3A11-6D53-B1DD-205F-C520CA6415C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2117725"/>
            <a:ext cx="3868738" cy="617538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dirty="0"/>
          </a:p>
        </p:txBody>
      </p:sp>
      <p:pic>
        <p:nvPicPr>
          <p:cNvPr id="14" name="Billede 13" descr="vitsi logo">
            <a:extLst>
              <a:ext uri="{FF2B5EF4-FFF2-40B4-BE49-F238E27FC236}">
                <a16:creationId xmlns:a16="http://schemas.microsoft.com/office/drawing/2014/main" id="{BFE13A0B-C719-67CC-0347-2084DD7B16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37" y="256225"/>
            <a:ext cx="1815465" cy="95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C6D7B16A-A029-3584-1A44-377B261BE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" y="2117725"/>
            <a:ext cx="3895427" cy="3895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69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F86F6-3F99-B5F4-12A6-6589705B4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a-DK" sz="3500" dirty="0"/>
              <a:t>Formål med projektet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57E03E-F94B-343D-0ADB-67D0C4F4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Fælles terminologi og fælles fagligt sprog inden for siddestillings området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Formål</a:t>
            </a:r>
          </a:p>
          <a:p>
            <a:r>
              <a:rPr lang="da-DK" dirty="0"/>
              <a:t>Indsamle data</a:t>
            </a:r>
          </a:p>
          <a:p>
            <a:r>
              <a:rPr lang="da-DK" dirty="0"/>
              <a:t>Dele viden</a:t>
            </a:r>
          </a:p>
          <a:p>
            <a:r>
              <a:rPr lang="da-DK" dirty="0"/>
              <a:t>Standardisere beskrivelserne til fælles formål </a:t>
            </a:r>
          </a:p>
          <a:p>
            <a:pPr marL="0" indent="0">
              <a:buNone/>
            </a:pPr>
            <a:endParaRPr lang="da-DK" sz="1700" dirty="0"/>
          </a:p>
        </p:txBody>
      </p:sp>
      <p:pic>
        <p:nvPicPr>
          <p:cNvPr id="5" name="Billede 4" descr="vitsi logo">
            <a:extLst>
              <a:ext uri="{FF2B5EF4-FFF2-40B4-BE49-F238E27FC236}">
                <a16:creationId xmlns:a16="http://schemas.microsoft.com/office/drawing/2014/main" id="{E528B552-D185-F8FD-D30F-D9A2B8382A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49" y="147238"/>
            <a:ext cx="1815465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04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EB7E6-6FF1-0529-CCB6-BA0627BB1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a-DK" sz="3500" dirty="0"/>
              <a:t>Målgruppe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BFA5CF-8DF1-0D3C-7A32-070533D07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TP og andre med særlige kompetencer</a:t>
            </a:r>
            <a:r>
              <a:rPr lang="da-DK"/>
              <a:t>/interesser </a:t>
            </a:r>
            <a:r>
              <a:rPr lang="da-DK" dirty="0"/>
              <a:t>indenfor siddestillinger</a:t>
            </a:r>
          </a:p>
          <a:p>
            <a:r>
              <a:rPr lang="da-DK" dirty="0"/>
              <a:t>Studerende ved Professionshøjskolerne (Ergo- og fysioterapeut studerende).</a:t>
            </a:r>
          </a:p>
          <a:p>
            <a:r>
              <a:rPr lang="da-DK" dirty="0"/>
              <a:t>Fagpersoner ansat ved private firmaer der arbejder med kørestole.</a:t>
            </a:r>
          </a:p>
          <a:p>
            <a:r>
              <a:rPr lang="da-DK" dirty="0"/>
              <a:t>Andre der udarbejder skriftligt materiale omkring kørestole og siddepuder</a:t>
            </a:r>
          </a:p>
        </p:txBody>
      </p:sp>
      <p:pic>
        <p:nvPicPr>
          <p:cNvPr id="5" name="Billede 4" descr="vitsi logo">
            <a:extLst>
              <a:ext uri="{FF2B5EF4-FFF2-40B4-BE49-F238E27FC236}">
                <a16:creationId xmlns:a16="http://schemas.microsoft.com/office/drawing/2014/main" id="{997D82E3-F6A5-CDD3-1C2A-966094ECA8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05" y="119806"/>
            <a:ext cx="1815465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48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3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3DBBE3-CE66-DF9A-B7BC-46FB2FE9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302" y="196859"/>
            <a:ext cx="7886700" cy="9426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500" kern="1200" dirty="0" err="1">
                <a:latin typeface="+mj-lt"/>
                <a:ea typeface="+mj-ea"/>
                <a:cs typeface="+mj-cs"/>
              </a:rPr>
              <a:t>Opbygning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af</a:t>
            </a:r>
            <a:r>
              <a:rPr lang="en-US" sz="45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500" kern="1200" dirty="0" err="1">
                <a:latin typeface="+mj-lt"/>
                <a:ea typeface="+mj-ea"/>
                <a:cs typeface="+mj-cs"/>
              </a:rPr>
              <a:t>materialet</a:t>
            </a:r>
            <a:endParaRPr lang="en-US" sz="45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81F167E-429E-44BF-4ACE-6F87EF201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" y="1080681"/>
            <a:ext cx="7973567" cy="5740968"/>
          </a:xfrm>
          <a:prstGeom prst="rect">
            <a:avLst/>
          </a:prstGeom>
        </p:spPr>
      </p:pic>
      <p:pic>
        <p:nvPicPr>
          <p:cNvPr id="5" name="Billede 4" descr="vitsi logo">
            <a:extLst>
              <a:ext uri="{FF2B5EF4-FFF2-40B4-BE49-F238E27FC236}">
                <a16:creationId xmlns:a16="http://schemas.microsoft.com/office/drawing/2014/main" id="{79CEC3CD-F723-74DA-BC26-CE4B6BF60E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35" y="190036"/>
            <a:ext cx="1815465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00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5530D-F4E8-E5DA-010E-6742BF01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98" y="0"/>
            <a:ext cx="7886700" cy="1325563"/>
          </a:xfrm>
        </p:spPr>
        <p:txBody>
          <a:bodyPr/>
          <a:lstStyle/>
          <a:p>
            <a:r>
              <a:rPr lang="da-DK" dirty="0"/>
              <a:t>Billede opbygning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FECC241-2451-8D75-A535-35A947748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953" y="1139824"/>
            <a:ext cx="4984093" cy="54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78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C4E6D-D4E8-625E-765F-21CC86F7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500">
                <a:solidFill>
                  <a:srgbClr val="FFFFFF"/>
                </a:solidFill>
              </a:rPr>
              <a:t>Fremtid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0B491510-01F4-DEB9-BD4A-0838CA0D0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055" y="1673352"/>
            <a:ext cx="5505321" cy="5546047"/>
          </a:xfrm>
        </p:spPr>
        <p:txBody>
          <a:bodyPr anchor="ctr">
            <a:normAutofit/>
          </a:bodyPr>
          <a:lstStyle/>
          <a:p>
            <a:r>
              <a:rPr lang="da-DK" sz="2000" dirty="0"/>
              <a:t>Materialet kan allerede nu findes på </a:t>
            </a:r>
            <a:r>
              <a:rPr lang="da-DK" sz="2000" dirty="0" err="1"/>
              <a:t>ViTSi´s</a:t>
            </a:r>
            <a:r>
              <a:rPr lang="da-DK" sz="2000" dirty="0"/>
              <a:t> hjemmeside – kopier og del og brug det alt det I vil. 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sz="2000" dirty="0"/>
              <a:t>QR kode</a:t>
            </a:r>
          </a:p>
          <a:p>
            <a:endParaRPr lang="da-DK" sz="2000" dirty="0"/>
          </a:p>
          <a:p>
            <a:r>
              <a:rPr lang="da-DK" sz="2000" dirty="0"/>
              <a:t>Kontakt ergo- og fysioterapeuten (fagbladene) og høre om de vil lave en artikel om det </a:t>
            </a:r>
          </a:p>
          <a:p>
            <a:r>
              <a:rPr lang="da-DK" sz="2000" dirty="0"/>
              <a:t>Kontakte professionshøjskolerne ergo-</a:t>
            </a:r>
            <a:r>
              <a:rPr lang="da-DK" sz="2000" dirty="0" err="1"/>
              <a:t>fys</a:t>
            </a:r>
            <a:endParaRPr lang="da-DK" sz="2000" dirty="0"/>
          </a:p>
          <a:p>
            <a:r>
              <a:rPr lang="da-DK" sz="2000" dirty="0"/>
              <a:t>Oplæg på Nordisk Siddesymposium</a:t>
            </a:r>
          </a:p>
          <a:p>
            <a:r>
              <a:rPr lang="da-DK" sz="2000" dirty="0"/>
              <a:t>Poster på Europæisk Siddesymposium</a:t>
            </a:r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  <a:p>
            <a:endParaRPr lang="da-DK" sz="1600" dirty="0"/>
          </a:p>
        </p:txBody>
      </p:sp>
      <p:pic>
        <p:nvPicPr>
          <p:cNvPr id="7" name="Billede 6" descr="vitsi logo">
            <a:extLst>
              <a:ext uri="{FF2B5EF4-FFF2-40B4-BE49-F238E27FC236}">
                <a16:creationId xmlns:a16="http://schemas.microsoft.com/office/drawing/2014/main" id="{AC2E2BC0-FD73-4051-2363-D5197793E6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249" y="108700"/>
            <a:ext cx="1815465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254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F2651F-C66B-FF99-B685-AFE78677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500">
                <a:solidFill>
                  <a:srgbClr val="FFFFFF"/>
                </a:solidFill>
              </a:rPr>
              <a:t> ViTSi hjemmeside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087D0E7D-A3C8-F06F-2543-3A4784B1C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141" y="2118972"/>
            <a:ext cx="6200954" cy="3488033"/>
          </a:xfrm>
          <a:prstGeom prst="rect">
            <a:avLst/>
          </a:prstGeom>
        </p:spPr>
      </p:pic>
      <p:pic>
        <p:nvPicPr>
          <p:cNvPr id="11" name="Billede 10" descr="vitsi logo">
            <a:extLst>
              <a:ext uri="{FF2B5EF4-FFF2-40B4-BE49-F238E27FC236}">
                <a16:creationId xmlns:a16="http://schemas.microsoft.com/office/drawing/2014/main" id="{C154BF5D-7889-AB81-27E7-0BCDDA0543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30" y="55156"/>
            <a:ext cx="1815465" cy="95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59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3185</TotalTime>
  <Words>256</Words>
  <Application>Microsoft Office PowerPoint</Application>
  <PresentationFormat>Skærmshow (4:3)</PresentationFormat>
  <Paragraphs>43</Paragraphs>
  <Slides>11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PowerPoint-præsentation</vt:lpstr>
      <vt:lpstr>   Hvem er vi</vt:lpstr>
      <vt:lpstr>Historie/baggrund </vt:lpstr>
      <vt:lpstr>Formål med projektet</vt:lpstr>
      <vt:lpstr>Målgruppe</vt:lpstr>
      <vt:lpstr>Opbygning af materialet</vt:lpstr>
      <vt:lpstr>Billede opbygning</vt:lpstr>
      <vt:lpstr>Fremtid</vt:lpstr>
      <vt:lpstr> ViTSi hjemmeside</vt:lpstr>
      <vt:lpstr>Hvor finder I materialet</vt:lpstr>
      <vt:lpstr>QR kode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 Andersen</dc:creator>
  <cp:lastModifiedBy>Louise Mielche Jensen</cp:lastModifiedBy>
  <cp:revision>3</cp:revision>
  <dcterms:created xsi:type="dcterms:W3CDTF">2025-03-11T09:20:55Z</dcterms:created>
  <dcterms:modified xsi:type="dcterms:W3CDTF">2025-03-27T07:47:02Z</dcterms:modified>
</cp:coreProperties>
</file>